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CA4CD33-80D9-4631-90C8-860D05E1126F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617F041-50CA-4B82-AB0C-D23CB40A5D4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-152399"/>
            <a:ext cx="7772400" cy="990600"/>
          </a:xfrm>
        </p:spPr>
        <p:txBody>
          <a:bodyPr/>
          <a:lstStyle/>
          <a:p>
            <a:pPr algn="ctr"/>
            <a:r>
              <a:rPr lang="en-US" dirty="0" smtClean="0"/>
              <a:t>Digestive Systems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Digestiv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838200"/>
            <a:ext cx="72390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7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>
                <a:solidFill>
                  <a:srgbClr val="FECC94"/>
                </a:solidFill>
              </a:rPr>
              <a:t>Convert  foods into </a:t>
            </a:r>
            <a:r>
              <a:rPr lang="en-US" u="sng" dirty="0">
                <a:solidFill>
                  <a:srgbClr val="FECC94"/>
                </a:solidFill>
              </a:rPr>
              <a:t>s</a:t>
            </a:r>
            <a:r>
              <a:rPr lang="en-US" u="sng" dirty="0" smtClean="0">
                <a:solidFill>
                  <a:srgbClr val="FECC94"/>
                </a:solidFill>
              </a:rPr>
              <a:t>impler molecules that can be used by the cells of the body; absorbs food; eliminates wastes</a:t>
            </a:r>
          </a:p>
          <a:p>
            <a:pPr lvl="1"/>
            <a:r>
              <a:rPr lang="en-US" dirty="0" smtClean="0"/>
              <a:t>Nutrients need by the body:</a:t>
            </a:r>
          </a:p>
          <a:p>
            <a:pPr lvl="2"/>
            <a:r>
              <a:rPr lang="en-US" dirty="0" smtClean="0"/>
              <a:t>Water- needed for chemical reactions </a:t>
            </a:r>
          </a:p>
          <a:p>
            <a:pPr lvl="2"/>
            <a:r>
              <a:rPr lang="en-US" dirty="0" smtClean="0"/>
              <a:t>Carbohydrates- main source of energy</a:t>
            </a:r>
          </a:p>
          <a:p>
            <a:pPr lvl="2"/>
            <a:r>
              <a:rPr lang="en-US" dirty="0" smtClean="0"/>
              <a:t>Proteins- growth and repair</a:t>
            </a:r>
          </a:p>
          <a:p>
            <a:pPr lvl="2"/>
            <a:r>
              <a:rPr lang="en-US" dirty="0" smtClean="0"/>
              <a:t>Fats- cell membranes, myelin sheaths and certain hormones</a:t>
            </a:r>
          </a:p>
          <a:p>
            <a:pPr lvl="2"/>
            <a:r>
              <a:rPr lang="en-US" dirty="0" smtClean="0"/>
              <a:t>Vitamins- organic molecules that help regulate processes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Minerals- Inorganic molecules  that help regulate processes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admin\AppData\Local\Microsoft\Windows\Temporary Internet Files\Content.IE5\PSS55UTI\MP90043315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105400"/>
            <a:ext cx="2362200" cy="156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18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Organs Involved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3434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>
                <a:solidFill>
                  <a:srgbClr val="FECC94"/>
                </a:solidFill>
              </a:rPr>
              <a:t>Chemical Digestion (breaking down food by use of a chemical)</a:t>
            </a:r>
          </a:p>
          <a:p>
            <a:pPr lvl="1"/>
            <a:r>
              <a:rPr lang="en-US" b="1" dirty="0" smtClean="0">
                <a:solidFill>
                  <a:srgbClr val="FECC94"/>
                </a:solidFill>
              </a:rPr>
              <a:t>Saliva in the mouth (1</a:t>
            </a:r>
            <a:r>
              <a:rPr lang="en-US" b="1" baseline="30000" dirty="0" smtClean="0">
                <a:solidFill>
                  <a:srgbClr val="FECC94"/>
                </a:solidFill>
              </a:rPr>
              <a:t>st</a:t>
            </a:r>
            <a:r>
              <a:rPr lang="en-US" b="1" dirty="0" smtClean="0">
                <a:solidFill>
                  <a:srgbClr val="FECC94"/>
                </a:solidFill>
              </a:rPr>
              <a:t> step)</a:t>
            </a:r>
          </a:p>
          <a:p>
            <a:pPr lvl="1"/>
            <a:r>
              <a:rPr lang="en-US" b="1" dirty="0" smtClean="0">
                <a:solidFill>
                  <a:srgbClr val="FECC94"/>
                </a:solidFill>
              </a:rPr>
              <a:t>Stomach </a:t>
            </a:r>
          </a:p>
          <a:p>
            <a:pPr lvl="1"/>
            <a:r>
              <a:rPr lang="en-US" b="1" dirty="0" smtClean="0">
                <a:solidFill>
                  <a:srgbClr val="FECC94"/>
                </a:solidFill>
              </a:rPr>
              <a:t>Small Intestine</a:t>
            </a:r>
          </a:p>
          <a:p>
            <a:pPr lvl="1"/>
            <a:r>
              <a:rPr lang="en-US" b="1" dirty="0" smtClean="0">
                <a:solidFill>
                  <a:srgbClr val="FECC94"/>
                </a:solidFill>
              </a:rPr>
              <a:t>Pancreas</a:t>
            </a:r>
          </a:p>
          <a:p>
            <a:r>
              <a:rPr lang="en-US" dirty="0" smtClean="0"/>
              <a:t>Mechanical Digestion (physically breaking down food)</a:t>
            </a:r>
          </a:p>
          <a:p>
            <a:pPr lvl="1"/>
            <a:r>
              <a:rPr lang="en-US" dirty="0" smtClean="0"/>
              <a:t>Teeth in the mouth</a:t>
            </a:r>
          </a:p>
          <a:p>
            <a:pPr lvl="1"/>
            <a:r>
              <a:rPr lang="en-US" dirty="0" smtClean="0"/>
              <a:t>Muscles in Stomach turn food into </a:t>
            </a:r>
            <a:r>
              <a:rPr lang="en-US" dirty="0" err="1" smtClean="0"/>
              <a:t>chyme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674" y="1676400"/>
            <a:ext cx="4618710" cy="3886200"/>
          </a:xfrm>
        </p:spPr>
      </p:pic>
    </p:spTree>
    <p:extLst>
      <p:ext uri="{BB962C8B-B14F-4D97-AF65-F5344CB8AC3E}">
        <p14:creationId xmlns:p14="http://schemas.microsoft.com/office/powerpoint/2010/main" val="66939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>
                <a:solidFill>
                  <a:srgbClr val="FECC94"/>
                </a:solidFill>
              </a:rPr>
              <a:t>Order of Food Travels in Digestion</a:t>
            </a:r>
            <a:endParaRPr lang="en-US" dirty="0">
              <a:solidFill>
                <a:srgbClr val="FECC94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ECC94"/>
                </a:solidFill>
              </a:rPr>
              <a:t>Mouth</a:t>
            </a:r>
          </a:p>
          <a:p>
            <a:r>
              <a:rPr lang="en-US" dirty="0" smtClean="0">
                <a:solidFill>
                  <a:srgbClr val="FECC94"/>
                </a:solidFill>
              </a:rPr>
              <a:t>Esophagus</a:t>
            </a:r>
          </a:p>
          <a:p>
            <a:r>
              <a:rPr lang="en-US" dirty="0" smtClean="0">
                <a:solidFill>
                  <a:srgbClr val="FECC94"/>
                </a:solidFill>
              </a:rPr>
              <a:t>Stomach</a:t>
            </a:r>
          </a:p>
          <a:p>
            <a:r>
              <a:rPr lang="en-US" dirty="0" smtClean="0">
                <a:solidFill>
                  <a:srgbClr val="FECC94"/>
                </a:solidFill>
              </a:rPr>
              <a:t>Small Intestine</a:t>
            </a:r>
          </a:p>
          <a:p>
            <a:r>
              <a:rPr lang="en-US" dirty="0" smtClean="0">
                <a:solidFill>
                  <a:srgbClr val="FECC94"/>
                </a:solidFill>
              </a:rPr>
              <a:t>Large Intestine</a:t>
            </a:r>
          </a:p>
          <a:p>
            <a:r>
              <a:rPr lang="en-US" dirty="0" smtClean="0">
                <a:solidFill>
                  <a:srgbClr val="FECC94"/>
                </a:solidFill>
              </a:rPr>
              <a:t>Rectum</a:t>
            </a:r>
          </a:p>
          <a:p>
            <a:r>
              <a:rPr lang="en-US" dirty="0" smtClean="0">
                <a:solidFill>
                  <a:srgbClr val="FECC94"/>
                </a:solidFill>
              </a:rPr>
              <a:t>Anus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8" name="Picture 4" descr="C:\Users\admin\Desktop\Taylor\digestive order orga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671" y="1447800"/>
            <a:ext cx="5434919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47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Homeostasis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Without a </a:t>
            </a:r>
            <a:r>
              <a:rPr lang="en-US" b="1" u="sng" dirty="0" smtClean="0">
                <a:solidFill>
                  <a:srgbClr val="FECC94"/>
                </a:solidFill>
              </a:rPr>
              <a:t>regular supply of energy and nutrients </a:t>
            </a:r>
            <a:r>
              <a:rPr lang="en-US" dirty="0" smtClean="0"/>
              <a:t>from the digestive system, all body systems would soon suffer. The digestive system absorbs organic substances, vitamins, ions, and water that are needed all over the body. </a:t>
            </a:r>
          </a:p>
        </p:txBody>
      </p:sp>
    </p:spTree>
    <p:extLst>
      <p:ext uri="{BB962C8B-B14F-4D97-AF65-F5344CB8AC3E}">
        <p14:creationId xmlns:p14="http://schemas.microsoft.com/office/powerpoint/2010/main" val="376266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292</TotalTime>
  <Words>169</Words>
  <Application>Microsoft Office PowerPoint</Application>
  <PresentationFormat>On-screen Show (4:3)</PresentationFormat>
  <Paragraphs>29</Paragraphs>
  <Slides>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Thatch</vt:lpstr>
      <vt:lpstr>Digestive Systems </vt:lpstr>
      <vt:lpstr>Function </vt:lpstr>
      <vt:lpstr>Organs Involved </vt:lpstr>
      <vt:lpstr>Order of Food Travels in Digestion</vt:lpstr>
      <vt:lpstr>Homeostasis </vt:lpstr>
    </vt:vector>
  </TitlesOfParts>
  <Company>Cypress Fairbanks ISD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Digestive Systems</dc:title>
  <dc:creator>admin</dc:creator>
  <cp:lastModifiedBy>admin</cp:lastModifiedBy>
  <cp:revision>14</cp:revision>
  <dcterms:created xsi:type="dcterms:W3CDTF">2012-04-05T20:06:42Z</dcterms:created>
  <dcterms:modified xsi:type="dcterms:W3CDTF">2013-04-16T20:39:15Z</dcterms:modified>
</cp:coreProperties>
</file>